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7" r:id="rId2"/>
    <p:sldId id="259" r:id="rId3"/>
  </p:sldIdLst>
  <p:sldSz cx="10058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652"/>
  </p:normalViewPr>
  <p:slideViewPr>
    <p:cSldViewPr snapToGrid="0">
      <p:cViewPr varScale="1">
        <p:scale>
          <a:sx n="107" d="100"/>
          <a:sy n="107" d="100"/>
        </p:scale>
        <p:origin x="14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4380" y="1346948"/>
            <a:ext cx="854964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754380" y="4282764"/>
            <a:ext cx="854964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54380" y="1484779"/>
            <a:ext cx="854964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958258" y="4107023"/>
            <a:ext cx="100584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7537" y="1432223"/>
            <a:ext cx="8268843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0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625" y="4389120"/>
            <a:ext cx="6510299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4085" y="6272786"/>
            <a:ext cx="52203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68709" y="4227195"/>
            <a:ext cx="984941" cy="640080"/>
          </a:xfrm>
        </p:spPr>
        <p:txBody>
          <a:bodyPr/>
          <a:lstStyle>
            <a:lvl1pPr>
              <a:defRPr sz="2800" b="1"/>
            </a:lvl1pPr>
          </a:lstStyle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1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533400"/>
            <a:ext cx="2105978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533400"/>
            <a:ext cx="6192203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5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9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00584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881" y="1225296"/>
            <a:ext cx="7656957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6763" y="5020056"/>
            <a:ext cx="7468362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89776" y="6272786"/>
            <a:ext cx="2181555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9709" y="6272785"/>
            <a:ext cx="52203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97248" y="2430623"/>
            <a:ext cx="100584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95" y="2508607"/>
            <a:ext cx="980346" cy="720332"/>
          </a:xfrm>
        </p:spPr>
        <p:txBody>
          <a:bodyPr/>
          <a:lstStyle>
            <a:lvl1pPr>
              <a:defRPr sz="2800"/>
            </a:lvl1pPr>
          </a:lstStyle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4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194560"/>
            <a:ext cx="40233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1440" y="2194560"/>
            <a:ext cx="40233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048256"/>
            <a:ext cx="40233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80" y="2743200"/>
            <a:ext cx="40233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02872" y="2048256"/>
            <a:ext cx="40233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02872" y="2743200"/>
            <a:ext cx="40233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68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813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850587" y="2"/>
            <a:ext cx="3207813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3453" y="685800"/>
            <a:ext cx="264033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515" y="685800"/>
            <a:ext cx="5537149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3453" y="2423160"/>
            <a:ext cx="264033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74931" y="6255258"/>
            <a:ext cx="432511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1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850587" y="2"/>
            <a:ext cx="3207813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3453" y="685800"/>
            <a:ext cx="264033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850586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3453" y="2423160"/>
            <a:ext cx="264033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374931" y="6255258"/>
            <a:ext cx="432511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9374931" y="6255258"/>
            <a:ext cx="432511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484632"/>
            <a:ext cx="854964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121408"/>
            <a:ext cx="854964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91605" y="6272786"/>
            <a:ext cx="2700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3F969-1DD0-2D40-9F7F-AD3A7B7EBA12}" type="datetimeFigureOut">
              <a:rPr lang="en-US" smtClean="0"/>
              <a:t>5/1/23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4380" y="6272786"/>
            <a:ext cx="5220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31681" y="6272786"/>
            <a:ext cx="528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196FCFEF-7DEB-CB44-AA06-A8E7BA145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5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DE30-A1CB-62D1-FC04-CDD2AB64D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746444"/>
            <a:ext cx="10058399" cy="1111556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75438" tIns="37719" rIns="75438" bIns="37719" rtlCol="0" anchor="ctr">
            <a:normAutofit/>
          </a:bodyPr>
          <a:lstStyle/>
          <a:p>
            <a:pPr algn="ctr"/>
            <a:r>
              <a:rPr lang="en-US" sz="4950" cap="all" dirty="0">
                <a:solidFill>
                  <a:schemeClr val="accent1">
                    <a:lumMod val="50000"/>
                  </a:schemeClr>
                </a:solidFill>
              </a:rPr>
              <a:t>Recycling Needs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72D8A2-E6AF-85A2-024F-0A7B3F6B1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4966" y="1034996"/>
            <a:ext cx="4488648" cy="4042330"/>
          </a:xfrm>
        </p:spPr>
        <p:txBody>
          <a:bodyPr>
            <a:noAutofit/>
          </a:bodyPr>
          <a:lstStyle/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Ribbons, patterned craft tape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Buttons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Glitter and glitter pieces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Stickers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Colored Straws (non-bend)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 Googly eyes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Pipe cleaners or yarn 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Clear or colored cellophane 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Feathers or beads (not too small)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Old Calendars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Poster board (regular weight)</a:t>
            </a:r>
          </a:p>
          <a:p>
            <a:pPr marL="45199" indent="-45199" defTabSz="225992">
              <a:spcBef>
                <a:spcPts val="297"/>
              </a:spcBef>
            </a:pPr>
            <a:endParaRPr lang="en-US" sz="2400" dirty="0">
              <a:latin typeface="UICTFontTextStyleBody"/>
            </a:endParaRPr>
          </a:p>
          <a:p>
            <a:pPr marL="45199" indent="-45199" defTabSz="225992">
              <a:spcBef>
                <a:spcPts val="297"/>
              </a:spcBef>
            </a:pPr>
            <a:endParaRPr lang="en-US" sz="2400" dirty="0">
              <a:latin typeface="UICTFontTextStyleBody"/>
            </a:endParaRPr>
          </a:p>
          <a:p>
            <a:pPr marL="45199" indent="-45199" defTabSz="225992">
              <a:spcBef>
                <a:spcPts val="297"/>
              </a:spcBef>
            </a:pPr>
            <a:endParaRPr lang="en-US" sz="2400" dirty="0">
              <a:latin typeface="UICTFontTextStyleBody"/>
            </a:endParaRPr>
          </a:p>
          <a:p>
            <a:pPr marL="45199" indent="-45199" defTabSz="225992">
              <a:spcBef>
                <a:spcPts val="297"/>
              </a:spcBef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0C413F7-7844-8227-4E9E-43692CAB2CCE}"/>
              </a:ext>
            </a:extLst>
          </p:cNvPr>
          <p:cNvSpPr txBox="1">
            <a:spLocks/>
          </p:cNvSpPr>
          <p:nvPr/>
        </p:nvSpPr>
        <p:spPr>
          <a:xfrm>
            <a:off x="274786" y="990166"/>
            <a:ext cx="5020180" cy="4756278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Construction paper (colored)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Wrapping paper, origami paper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Old used paper (printed on one side)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/>
              <a:t>***</a:t>
            </a:r>
            <a:r>
              <a:rPr lang="en-US" sz="2400" b="1" u="sng" dirty="0">
                <a:latin typeface="UICTFontTextStyleBody"/>
              </a:rPr>
              <a:t>Magazines</a:t>
            </a:r>
            <a:endParaRPr lang="en-US" sz="2400" b="1" u="sng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Old books or pages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Tissue paper from gift wrap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Semi used art supplies donation </a:t>
            </a:r>
          </a:p>
          <a:p>
            <a:pPr marL="0" indent="0" defTabSz="225992">
              <a:spcBef>
                <a:spcPts val="297"/>
              </a:spcBef>
              <a:buNone/>
            </a:pPr>
            <a:r>
              <a:rPr lang="en-US" sz="2400" dirty="0">
                <a:latin typeface="UICTFontTextStyleBody"/>
              </a:rPr>
              <a:t>(glue sticks, pens, Elmer's glue, crayons) Or just donation </a:t>
            </a:r>
            <a:r>
              <a:rPr lang="en-US" sz="2400" dirty="0">
                <a:latin typeface="UICTFontTextStyleBody"/>
                <a:sym typeface="Wingdings" pitchFamily="2" charset="2"/>
              </a:rPr>
              <a:t></a:t>
            </a:r>
            <a:endParaRPr lang="en-US" sz="2400" dirty="0">
              <a:latin typeface="UICTFontTextStyleBody"/>
            </a:endParaRP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Greeting cards, postcards, gift tags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Colored or patterned card stock paper</a:t>
            </a:r>
          </a:p>
          <a:p>
            <a:pPr marL="45199" indent="-45199" defTabSz="225992">
              <a:spcBef>
                <a:spcPts val="297"/>
              </a:spcBef>
            </a:pPr>
            <a:r>
              <a:rPr lang="en-US" sz="2400" dirty="0">
                <a:latin typeface="UICTFontTextStyleBody"/>
              </a:rPr>
              <a:t>colored twine</a:t>
            </a:r>
            <a:endParaRPr lang="en-US" sz="2400" dirty="0"/>
          </a:p>
          <a:p>
            <a:pPr marL="45199" indent="-45199" defTabSz="225992">
              <a:spcBef>
                <a:spcPts val="297"/>
              </a:spcBef>
            </a:pPr>
            <a:endParaRPr lang="en-US" sz="2400" dirty="0">
              <a:latin typeface="UICTFontTextStyleBody"/>
            </a:endParaRPr>
          </a:p>
          <a:p>
            <a:pPr marL="0" indent="0" defTabSz="225992">
              <a:spcBef>
                <a:spcPts val="297"/>
              </a:spcBef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778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32FD491-28F3-42E7-AEBF-A9E3C462C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06423" y="6229681"/>
            <a:ext cx="377190" cy="457200"/>
            <a:chOff x="11361456" y="6195813"/>
            <a:chExt cx="548640" cy="54864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D016B6E-F283-4CFB-9099-05C8DA6AB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2D0360E-345F-4790-B0A0-03ADC36B5E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215" y="464119"/>
            <a:ext cx="8433969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15" hidden="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215" y="601952"/>
            <a:ext cx="8433969" cy="1385874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 hidden="1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215" y="2038655"/>
            <a:ext cx="8433969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7CA862-9814-56DB-9572-EB14EF99C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762" y="484632"/>
            <a:ext cx="9379852" cy="1393564"/>
          </a:xfrm>
          <a:solidFill>
            <a:schemeClr val="accent6">
              <a:lumMod val="75000"/>
              <a:alpha val="40023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Mind-Full: A Community Service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C833A-30B4-FE92-FC29-66F1E9366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7506" y="2128045"/>
            <a:ext cx="9583387" cy="4245323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2600" dirty="0"/>
              <a:t>A community service project. Supplying Collage Art Kits to: 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Serve K-12 School Counselors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Art therapists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Crisis Centers and Family Advocacy Groups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Students who want to channel stress into something meaningful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2600" dirty="0"/>
              <a:t>Material needed by {}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US" sz="2600" dirty="0"/>
              <a:t>Donation Boxes also located in rooms:{ }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endParaRPr lang="en-US" sz="2800" dirty="0"/>
          </a:p>
          <a:p>
            <a:pPr>
              <a:buClr>
                <a:schemeClr val="accent1">
                  <a:lumMod val="75000"/>
                </a:schemeClr>
              </a:buClr>
            </a:pPr>
            <a:endParaRPr lang="en-US" sz="28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06423" y="6229681"/>
            <a:ext cx="377190" cy="457200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30507" y="6258874"/>
            <a:ext cx="329021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4154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18442</TotalTime>
  <Words>160</Words>
  <Application>Microsoft Macintosh PowerPoint</Application>
  <PresentationFormat>Custom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Rockwell Extra Bold</vt:lpstr>
      <vt:lpstr>UICTFontTextStyleBody</vt:lpstr>
      <vt:lpstr>Wingdings</vt:lpstr>
      <vt:lpstr>Wood Type</vt:lpstr>
      <vt:lpstr>Recycling Needs</vt:lpstr>
      <vt:lpstr>Mind-Full: A Community Service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Recycling Needs</dc:title>
  <dc:creator>jennifer seward</dc:creator>
  <cp:lastModifiedBy>jennifer seward</cp:lastModifiedBy>
  <cp:revision>21</cp:revision>
  <cp:lastPrinted>2023-04-10T19:22:53Z</cp:lastPrinted>
  <dcterms:created xsi:type="dcterms:W3CDTF">2023-03-23T17:31:40Z</dcterms:created>
  <dcterms:modified xsi:type="dcterms:W3CDTF">2023-05-01T16:41:53Z</dcterms:modified>
</cp:coreProperties>
</file>